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4" roundtripDataSignature="AMtx7mgMJGgNSt7gVRp3HEfg845Afdp2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eaf3d95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eaf3d9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f5b6ce4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f5b6ce4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f5b6ce46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6f5b6ce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59018fb1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59018fb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90fce59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90fce5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590fce596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590fce59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590fce596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590fce59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6f5b6ce4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6f5b6ce4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6f5b6ce4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6f5b6ce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f5b6ce4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6f5b6ce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6f5b6ce4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6f5b6ce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6f5b6ce4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6f5b6c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59018fb12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59018fb1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59018fb12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59018fb1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12" name="Google Shape;1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14" name="Google Shape;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con-franja.png" id="16" name="Google Shape;1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erre.png" id="18" name="Google Shape;1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-gobierno.png" id="20" name="Google Shape;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+textura.png" id="22" name="Google Shape;2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naranja.png" id="24" name="Google Shape;2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3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2415823" y="901908"/>
            <a:ext cx="580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b="1" i="0" lang="es-CO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Y DESARROLLO DE SISTEMA DE </a:t>
            </a:r>
            <a:r>
              <a:rPr b="1" lang="es-CO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6818490" y="2020711"/>
            <a:ext cx="14023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Fase 2 </a:t>
            </a:r>
            <a:endParaRPr b="0" i="0" sz="2800" u="none" cap="none" strike="noStrik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67375" y="2643475"/>
            <a:ext cx="34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                             Ficha: 2341478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SENA CENTRO DE SERVICIOS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FINANCIEROS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			GAES N4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 flipH="1" rot="10800000">
            <a:off x="2071509" y="2571750"/>
            <a:ext cx="5525913" cy="59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1230489" y="1717108"/>
            <a:ext cx="73716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SITUACIÓN</a:t>
            </a: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ACTUAL DEL NEGOCIO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Procesos (Conceptual)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pción generada automáticamente" id="115" name="Google Shape;115;p11"/>
          <p:cNvPicPr preferRelativeResize="0"/>
          <p:nvPr/>
        </p:nvPicPr>
        <p:blipFill rotWithShape="1">
          <a:blip r:embed="rId3">
            <a:alphaModFix/>
          </a:blip>
          <a:srcRect b="3645" l="2979" r="6074" t="3215"/>
          <a:stretch/>
        </p:blipFill>
        <p:spPr>
          <a:xfrm>
            <a:off x="1165859" y="1055846"/>
            <a:ext cx="6979921" cy="408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06eaf3d95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800"/>
            <a:ext cx="8839200" cy="38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/>
        </p:nvSpPr>
        <p:spPr>
          <a:xfrm>
            <a:off x="382868" y="160324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Flujo de Datos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525" y="1053550"/>
            <a:ext cx="4692950" cy="40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131" name="Google Shape;131;g106f5b6ce46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8634" y="1081595"/>
            <a:ext cx="4806733" cy="406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106f5b6ce4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75" y="1045975"/>
            <a:ext cx="6705849" cy="409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059018fb1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88" y="1049375"/>
            <a:ext cx="4167224" cy="40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/>
          <p:nvPr/>
        </p:nvSpPr>
        <p:spPr>
          <a:xfrm flipH="1" rot="10800000">
            <a:off x="2071509" y="2571750"/>
            <a:ext cx="5525913" cy="59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1230489" y="1248311"/>
            <a:ext cx="737164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 DE INFORMACIÓN PROPUESTO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2176269" y="2553680"/>
            <a:ext cx="53163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Diagramas Estructurales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, Esquemático&#10;&#10;Descripción generada automáticamente" id="154" name="Google Shape;1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641" y="1093865"/>
            <a:ext cx="6138717" cy="404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90fce596_2_0"/>
          <p:cNvSpPr txBox="1"/>
          <p:nvPr/>
        </p:nvSpPr>
        <p:spPr>
          <a:xfrm>
            <a:off x="382868" y="249495"/>
            <a:ext cx="751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</a:t>
            </a:r>
            <a:r>
              <a:rPr b="1" lang="es-CO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paquetes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10590fce59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25" y="1068775"/>
            <a:ext cx="7925023" cy="40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6770822" y="825315"/>
            <a:ext cx="167552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PHYNERB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94" y="1095164"/>
            <a:ext cx="8013201" cy="404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50" y="1098518"/>
            <a:ext cx="8648700" cy="410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1056012"/>
            <a:ext cx="7108335" cy="408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" y="1059982"/>
            <a:ext cx="7435539" cy="4083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4" y="1072686"/>
            <a:ext cx="7296151" cy="40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49" y="1077125"/>
            <a:ext cx="6530413" cy="40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04" y="1065635"/>
            <a:ext cx="8263991" cy="407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3" y="1053921"/>
            <a:ext cx="8101013" cy="408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1049774"/>
            <a:ext cx="8343900" cy="409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47" y="1071020"/>
            <a:ext cx="8678906" cy="407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2161821" y="1863864"/>
            <a:ext cx="2286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4298842" y="2756417"/>
            <a:ext cx="3734366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Daniel Esteban Gonzalez Marroquin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Yeison David De la rosa Uribe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1562"/>
            <a:ext cx="9124950" cy="407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255"/>
            <a:ext cx="9144000" cy="410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Entidad Relación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pción generada automáticamente" id="227" name="Google Shape;2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350" y="1073000"/>
            <a:ext cx="5364022" cy="403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 flipH="1" rot="10800000">
            <a:off x="2071509" y="2571750"/>
            <a:ext cx="5525913" cy="59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1230489" y="1248311"/>
            <a:ext cx="737164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 DE INFORMACIÓN PROPUESTO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2176269" y="2553680"/>
            <a:ext cx="507055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Diagramas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Diagramas de Secuencias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pción generada automáticamente"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080" y="1073515"/>
            <a:ext cx="4947272" cy="406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55" y="1030014"/>
            <a:ext cx="8881242" cy="411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Diagramas de Comunicación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pción generada automáticamente" id="251" name="Google Shape;2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380" y="1154048"/>
            <a:ext cx="7040880" cy="4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38" y="1082566"/>
            <a:ext cx="8807669" cy="406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Diagramas de Actividades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475" y="1076700"/>
            <a:ext cx="2935049" cy="40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/>
        </p:nvSpPr>
        <p:spPr>
          <a:xfrm>
            <a:off x="382868" y="249495"/>
            <a:ext cx="7519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Diagramas de Estados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55" y="1208690"/>
            <a:ext cx="7388772" cy="393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1248187" y="740833"/>
            <a:ext cx="6981413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 la situación actual del negocio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2.1. Diagrama de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2.2. Diagrama Flujo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Nivel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Sistema De Información Propuesto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Entidad Relación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4.  Sistema De Información Propuesto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Secuencia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Comunicación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Estados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Maquetación del Sistema (Interfaces -Mockups)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Corporativo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428" y="1418897"/>
            <a:ext cx="7201143" cy="334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794" y="1160011"/>
            <a:ext cx="7201143" cy="398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283" name="Google Shape;28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3501"/>
            <a:ext cx="9144000" cy="2800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 flipH="1" rot="10800000">
            <a:off x="2071509" y="2571750"/>
            <a:ext cx="5525913" cy="59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1732843" y="1718305"/>
            <a:ext cx="5864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Maquetación del SI</a:t>
            </a:r>
            <a:endParaRPr b="1" i="0" sz="4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/>
        </p:nvSpPr>
        <p:spPr>
          <a:xfrm>
            <a:off x="382868" y="249495"/>
            <a:ext cx="63688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Maquetación del SI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453" y="1047735"/>
            <a:ext cx="7288107" cy="4095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-3"/>
            <a:ext cx="91439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10590fce596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0590fce596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/>
          <p:nvPr/>
        </p:nvSpPr>
        <p:spPr>
          <a:xfrm flipH="1" rot="10800000">
            <a:off x="2071509" y="2571750"/>
            <a:ext cx="5525913" cy="59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2071509" y="1717108"/>
            <a:ext cx="5864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Introducción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06f5b6ce4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106f5b6ce4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06f5b6ce4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106f5b6ce4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106f5b6ce4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059018fb12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1059018fb12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>
            <a:off x="3377154" y="1717100"/>
            <a:ext cx="292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CO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Buenos </a:t>
            </a:r>
            <a:r>
              <a:rPr b="1" lang="es-CO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días</a:t>
            </a:r>
            <a:r>
              <a:rPr b="1" i="0" lang="es-CO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/>
        </p:nvSpPr>
        <p:spPr>
          <a:xfrm>
            <a:off x="382868" y="249495"/>
            <a:ext cx="6655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586740" y="1385352"/>
            <a:ext cx="81534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En Tornillos y </a:t>
            </a:r>
            <a:r>
              <a:rPr lang="es-CO" sz="1800"/>
              <a:t>baterías</a:t>
            </a:r>
            <a:r>
              <a:rPr lang="es-CO" sz="1800"/>
              <a:t>, ubicada en la ciudad de </a:t>
            </a:r>
            <a:r>
              <a:rPr lang="es-CO" sz="1800"/>
              <a:t>Bogotá</a:t>
            </a:r>
            <a:r>
              <a:rPr lang="es-CO" sz="1800"/>
              <a:t> D.C, se encuentra en la </a:t>
            </a:r>
            <a:r>
              <a:rPr lang="es-CO" sz="1800"/>
              <a:t>dirección</a:t>
            </a:r>
            <a:r>
              <a:rPr lang="es-CO" sz="1800"/>
              <a:t> </a:t>
            </a:r>
            <a:r>
              <a:rPr lang="es-CO" sz="1750">
                <a:solidFill>
                  <a:schemeClr val="dk1"/>
                </a:solidFill>
                <a:highlight>
                  <a:srgbClr val="FFFFFF"/>
                </a:highlight>
              </a:rPr>
              <a:t>Cr45 A 168-15.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En la </a:t>
            </a:r>
            <a:r>
              <a:rPr lang="es-CO" sz="1800"/>
              <a:t>búsqueda</a:t>
            </a:r>
            <a:r>
              <a:rPr lang="es-CO" sz="1800"/>
              <a:t> de la </a:t>
            </a:r>
            <a:r>
              <a:rPr lang="es-CO" sz="1800"/>
              <a:t>información, se evidenció diferentes problemáticas, con el manejo del control y la gestión de las ventas y compras de la empresa. estos problemas limitan la productividad y eficiencia de la empresa, ocasionando que haya un mal manejo en la organización de las ventas, inventario y compras</a:t>
            </a:r>
            <a:b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/>
          <p:nvPr/>
        </p:nvSpPr>
        <p:spPr>
          <a:xfrm>
            <a:off x="382868" y="249495"/>
            <a:ext cx="6655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739140" y="1455420"/>
            <a:ext cx="806196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informático que ayude a solucionar los problemas que padece la empresa ”tornillos y baterías”. lo que nosotros queremos conseguir, es buscar una manera en la cual los problemas principales de la empresa, se logren solucionar de una manera rápida y efectiva. logrando automatizar una buena parte de las actividades de la empresa. Este sistema también se diseñó pensando es poder ofrecer su servicio, a cualquier empresa que presente problemas similares.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/>
        </p:nvSpPr>
        <p:spPr>
          <a:xfrm>
            <a:off x="382868" y="249495"/>
            <a:ext cx="6655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556260" y="1709976"/>
            <a:ext cx="8031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Gestionar las ventas de la empresa, teniendo un registro más detallado de los ve</a:t>
            </a:r>
            <a:r>
              <a:rPr lang="es-CO" sz="1800"/>
              <a:t>ntas</a:t>
            </a:r>
            <a:r>
              <a:rPr b="0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de los clientes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Gestionar de manera sencilla  eficaz la compra de productos a los proveedores teniendo un sistema de</a:t>
            </a:r>
            <a:r>
              <a:rPr lang="es-CO" sz="1800"/>
              <a:t>tallado de productos faltantes y proveedores</a:t>
            </a:r>
            <a:r>
              <a:rPr b="0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2019-11-27T03:16:21Z</dcterms:created>
  <dc:creator>Leonardo Cantor</dc:creator>
</cp:coreProperties>
</file>